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50" r:id="rId4"/>
    <p:sldMasterId id="2147483662" r:id="rId5"/>
  </p:sldMasterIdLst>
  <p:notesMasterIdLst>
    <p:notesMasterId r:id="rId8"/>
  </p:notesMasterIdLst>
  <p:handoutMasterIdLst>
    <p:handoutMasterId r:id="rId9"/>
  </p:handoutMasterIdLst>
  <p:sldIdLst>
    <p:sldId id="256" r:id="rId6"/>
    <p:sldId id="258" r:id="rId7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B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30"/>
    <p:restoredTop sz="94690"/>
  </p:normalViewPr>
  <p:slideViewPr>
    <p:cSldViewPr snapToGrid="0" snapToObjects="1">
      <p:cViewPr varScale="1">
        <p:scale>
          <a:sx n="107" d="100"/>
          <a:sy n="107" d="100"/>
        </p:scale>
        <p:origin x="931" y="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Stroman" userId="62139950-c30a-4abf-a841-6d26d2e30b90" providerId="ADAL" clId="{F5C36B72-1F8A-4F07-BE10-ED1DC9144031}"/>
    <pc:docChg chg="undo custSel modSld">
      <pc:chgData name="Ben Stroman" userId="62139950-c30a-4abf-a841-6d26d2e30b90" providerId="ADAL" clId="{F5C36B72-1F8A-4F07-BE10-ED1DC9144031}" dt="2021-07-28T15:32:39.933" v="18" actId="1076"/>
      <pc:docMkLst>
        <pc:docMk/>
      </pc:docMkLst>
      <pc:sldChg chg="addSp delSp modSp mod">
        <pc:chgData name="Ben Stroman" userId="62139950-c30a-4abf-a841-6d26d2e30b90" providerId="ADAL" clId="{F5C36B72-1F8A-4F07-BE10-ED1DC9144031}" dt="2021-07-28T15:30:35.831" v="3" actId="1076"/>
        <pc:sldMkLst>
          <pc:docMk/>
          <pc:sldMk cId="0" sldId="256"/>
        </pc:sldMkLst>
        <pc:picChg chg="add mod">
          <ac:chgData name="Ben Stroman" userId="62139950-c30a-4abf-a841-6d26d2e30b90" providerId="ADAL" clId="{F5C36B72-1F8A-4F07-BE10-ED1DC9144031}" dt="2021-07-28T15:30:35.831" v="3" actId="1076"/>
          <ac:picMkLst>
            <pc:docMk/>
            <pc:sldMk cId="0" sldId="256"/>
            <ac:picMk id="3" creationId="{D25ED1CE-8E50-43CB-9053-C18DF0D3FDA9}"/>
          </ac:picMkLst>
        </pc:picChg>
        <pc:picChg chg="del">
          <ac:chgData name="Ben Stroman" userId="62139950-c30a-4abf-a841-6d26d2e30b90" providerId="ADAL" clId="{F5C36B72-1F8A-4F07-BE10-ED1DC9144031}" dt="2021-07-28T15:30:19.862" v="0" actId="21"/>
          <ac:picMkLst>
            <pc:docMk/>
            <pc:sldMk cId="0" sldId="256"/>
            <ac:picMk id="6" creationId="{C3DDF121-DC89-4D1A-972A-C81D529AFF03}"/>
          </ac:picMkLst>
        </pc:picChg>
      </pc:sldChg>
      <pc:sldChg chg="addSp delSp modSp mod">
        <pc:chgData name="Ben Stroman" userId="62139950-c30a-4abf-a841-6d26d2e30b90" providerId="ADAL" clId="{F5C36B72-1F8A-4F07-BE10-ED1DC9144031}" dt="2021-07-28T15:32:39.933" v="18" actId="1076"/>
        <pc:sldMkLst>
          <pc:docMk/>
          <pc:sldMk cId="1417119279" sldId="258"/>
        </pc:sldMkLst>
        <pc:picChg chg="del">
          <ac:chgData name="Ben Stroman" userId="62139950-c30a-4abf-a841-6d26d2e30b90" providerId="ADAL" clId="{F5C36B72-1F8A-4F07-BE10-ED1DC9144031}" dt="2021-07-28T15:31:29.469" v="4" actId="21"/>
          <ac:picMkLst>
            <pc:docMk/>
            <pc:sldMk cId="1417119279" sldId="258"/>
            <ac:picMk id="2" creationId="{EBA3FBD9-0931-4848-BE6A-BA68D09996FB}"/>
          </ac:picMkLst>
        </pc:picChg>
        <pc:picChg chg="add del mod">
          <ac:chgData name="Ben Stroman" userId="62139950-c30a-4abf-a841-6d26d2e30b90" providerId="ADAL" clId="{F5C36B72-1F8A-4F07-BE10-ED1DC9144031}" dt="2021-07-28T15:32:02.942" v="12" actId="21"/>
          <ac:picMkLst>
            <pc:docMk/>
            <pc:sldMk cId="1417119279" sldId="258"/>
            <ac:picMk id="3" creationId="{9153536A-2B21-40E9-AB0E-891761AB1EF7}"/>
          </ac:picMkLst>
        </pc:picChg>
        <pc:picChg chg="add mod">
          <ac:chgData name="Ben Stroman" userId="62139950-c30a-4abf-a841-6d26d2e30b90" providerId="ADAL" clId="{F5C36B72-1F8A-4F07-BE10-ED1DC9144031}" dt="2021-07-28T15:32:39.933" v="18" actId="1076"/>
          <ac:picMkLst>
            <pc:docMk/>
            <pc:sldMk cId="1417119279" sldId="258"/>
            <ac:picMk id="4" creationId="{1AB2D677-C81B-438E-AA49-DDE75ED2AFF0}"/>
          </ac:picMkLst>
        </pc:picChg>
      </pc:sldChg>
    </pc:docChg>
  </pc:docChgLst>
  <pc:docChgLst>
    <pc:chgData name="BJ Lowe" userId="87c0b285-10ae-48f9-bf6f-985461f26985" providerId="ADAL" clId="{763BFA34-7E4D-4F8D-BED6-47AF72F70ABD}"/>
    <pc:docChg chg="modSld modMainMaster">
      <pc:chgData name="BJ Lowe" userId="87c0b285-10ae-48f9-bf6f-985461f26985" providerId="ADAL" clId="{763BFA34-7E4D-4F8D-BED6-47AF72F70ABD}" dt="2019-04-10T19:44:06.710" v="66"/>
      <pc:docMkLst>
        <pc:docMk/>
      </pc:docMkLst>
      <pc:sldChg chg="delSp modSp">
        <pc:chgData name="BJ Lowe" userId="87c0b285-10ae-48f9-bf6f-985461f26985" providerId="ADAL" clId="{763BFA34-7E4D-4F8D-BED6-47AF72F70ABD}" dt="2019-04-10T19:44:06.710" v="66"/>
        <pc:sldMkLst>
          <pc:docMk/>
          <pc:sldMk cId="0" sldId="256"/>
        </pc:sldMkLst>
        <pc:spChg chg="del mod">
          <ac:chgData name="BJ Lowe" userId="87c0b285-10ae-48f9-bf6f-985461f26985" providerId="ADAL" clId="{763BFA34-7E4D-4F8D-BED6-47AF72F70ABD}" dt="2019-04-10T19:44:06.710" v="66"/>
          <ac:spMkLst>
            <pc:docMk/>
            <pc:sldMk cId="0" sldId="256"/>
            <ac:spMk id="4" creationId="{00000000-0000-0000-0000-000000000000}"/>
          </ac:spMkLst>
        </pc:spChg>
      </pc:sldChg>
      <pc:sldMasterChg chg="modSldLayout">
        <pc:chgData name="BJ Lowe" userId="87c0b285-10ae-48f9-bf6f-985461f26985" providerId="ADAL" clId="{763BFA34-7E4D-4F8D-BED6-47AF72F70ABD}" dt="2019-04-10T19:43:14.675" v="65" actId="1076"/>
        <pc:sldMasterMkLst>
          <pc:docMk/>
          <pc:sldMasterMk cId="4054398896" sldId="2147483650"/>
        </pc:sldMasterMkLst>
        <pc:sldLayoutChg chg="addSp delSp modSp">
          <pc:chgData name="BJ Lowe" userId="87c0b285-10ae-48f9-bf6f-985461f26985" providerId="ADAL" clId="{763BFA34-7E4D-4F8D-BED6-47AF72F70ABD}" dt="2019-04-10T19:39:57.570" v="51" actId="113"/>
          <pc:sldLayoutMkLst>
            <pc:docMk/>
            <pc:sldMasterMk cId="4054398896" sldId="2147483650"/>
            <pc:sldLayoutMk cId="2420138471" sldId="2147483657"/>
          </pc:sldLayoutMkLst>
          <pc:spChg chg="del">
            <ac:chgData name="BJ Lowe" userId="87c0b285-10ae-48f9-bf6f-985461f26985" providerId="ADAL" clId="{763BFA34-7E4D-4F8D-BED6-47AF72F70ABD}" dt="2019-04-10T19:37:41.046" v="0"/>
            <ac:spMkLst>
              <pc:docMk/>
              <pc:sldMasterMk cId="4054398896" sldId="2147483650"/>
              <pc:sldLayoutMk cId="2420138471" sldId="2147483657"/>
              <ac:spMk id="2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37:41.046" v="0"/>
            <ac:spMkLst>
              <pc:docMk/>
              <pc:sldMasterMk cId="4054398896" sldId="2147483650"/>
              <pc:sldLayoutMk cId="2420138471" sldId="2147483657"/>
              <ac:spMk id="3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37:41.046" v="0"/>
            <ac:spMkLst>
              <pc:docMk/>
              <pc:sldMasterMk cId="4054398896" sldId="2147483650"/>
              <pc:sldLayoutMk cId="2420138471" sldId="2147483657"/>
              <ac:spMk id="4" creationId="{00000000-0000-0000-0000-000000000000}"/>
            </ac:spMkLst>
          </pc:spChg>
          <pc:spChg chg="add mod">
            <ac:chgData name="BJ Lowe" userId="87c0b285-10ae-48f9-bf6f-985461f26985" providerId="ADAL" clId="{763BFA34-7E4D-4F8D-BED6-47AF72F70ABD}" dt="2019-04-10T19:39:57.570" v="51" actId="113"/>
            <ac:spMkLst>
              <pc:docMk/>
              <pc:sldMasterMk cId="4054398896" sldId="2147483650"/>
              <pc:sldLayoutMk cId="2420138471" sldId="2147483657"/>
              <ac:spMk id="5" creationId="{060DE48B-F4F8-4AAC-95AF-4A215BE2AAE7}"/>
            </ac:spMkLst>
          </pc:spChg>
        </pc:sldLayoutChg>
        <pc:sldLayoutChg chg="addSp delSp modSp">
          <pc:chgData name="BJ Lowe" userId="87c0b285-10ae-48f9-bf6f-985461f26985" providerId="ADAL" clId="{763BFA34-7E4D-4F8D-BED6-47AF72F70ABD}" dt="2019-04-10T19:43:14.675" v="65" actId="1076"/>
          <pc:sldLayoutMkLst>
            <pc:docMk/>
            <pc:sldMasterMk cId="4054398896" sldId="2147483650"/>
            <pc:sldLayoutMk cId="2641638982" sldId="2147483658"/>
          </pc:sldLayoutMkLst>
          <pc:spChg chg="del">
            <ac:chgData name="BJ Lowe" userId="87c0b285-10ae-48f9-bf6f-985461f26985" providerId="ADAL" clId="{763BFA34-7E4D-4F8D-BED6-47AF72F70ABD}" dt="2019-04-10T19:42:20.026" v="55"/>
            <ac:spMkLst>
              <pc:docMk/>
              <pc:sldMasterMk cId="4054398896" sldId="2147483650"/>
              <pc:sldLayoutMk cId="2641638982" sldId="2147483658"/>
              <ac:spMk id="2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42:24.479" v="56"/>
            <ac:spMkLst>
              <pc:docMk/>
              <pc:sldMasterMk cId="4054398896" sldId="2147483650"/>
              <pc:sldLayoutMk cId="2641638982" sldId="2147483658"/>
              <ac:spMk id="3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42:26.601" v="57"/>
            <ac:spMkLst>
              <pc:docMk/>
              <pc:sldMasterMk cId="4054398896" sldId="2147483650"/>
              <pc:sldLayoutMk cId="2641638982" sldId="2147483658"/>
              <ac:spMk id="4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42:19.592" v="54"/>
            <ac:spMkLst>
              <pc:docMk/>
              <pc:sldMasterMk cId="4054398896" sldId="2147483650"/>
              <pc:sldLayoutMk cId="2641638982" sldId="2147483658"/>
              <ac:spMk id="5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42:19.592" v="54"/>
            <ac:spMkLst>
              <pc:docMk/>
              <pc:sldMasterMk cId="4054398896" sldId="2147483650"/>
              <pc:sldLayoutMk cId="2641638982" sldId="2147483658"/>
              <ac:spMk id="6" creationId="{00000000-0000-0000-0000-000000000000}"/>
            </ac:spMkLst>
          </pc:spChg>
          <pc:spChg chg="del">
            <ac:chgData name="BJ Lowe" userId="87c0b285-10ae-48f9-bf6f-985461f26985" providerId="ADAL" clId="{763BFA34-7E4D-4F8D-BED6-47AF72F70ABD}" dt="2019-04-10T19:42:19.592" v="54"/>
            <ac:spMkLst>
              <pc:docMk/>
              <pc:sldMasterMk cId="4054398896" sldId="2147483650"/>
              <pc:sldLayoutMk cId="2641638982" sldId="2147483658"/>
              <ac:spMk id="7" creationId="{00000000-0000-0000-0000-000000000000}"/>
            </ac:spMkLst>
          </pc:spChg>
          <pc:spChg chg="add del">
            <ac:chgData name="BJ Lowe" userId="87c0b285-10ae-48f9-bf6f-985461f26985" providerId="ADAL" clId="{763BFA34-7E4D-4F8D-BED6-47AF72F70ABD}" dt="2019-04-10T19:42:34.130" v="59"/>
            <ac:spMkLst>
              <pc:docMk/>
              <pc:sldMasterMk cId="4054398896" sldId="2147483650"/>
              <pc:sldLayoutMk cId="2641638982" sldId="2147483658"/>
              <ac:spMk id="8" creationId="{16D4E679-9BC6-401A-AB57-BC4C86B16661}"/>
            </ac:spMkLst>
          </pc:spChg>
          <pc:spChg chg="add mod">
            <ac:chgData name="BJ Lowe" userId="87c0b285-10ae-48f9-bf6f-985461f26985" providerId="ADAL" clId="{763BFA34-7E4D-4F8D-BED6-47AF72F70ABD}" dt="2019-04-10T19:43:14.675" v="65" actId="1076"/>
            <ac:spMkLst>
              <pc:docMk/>
              <pc:sldMasterMk cId="4054398896" sldId="2147483650"/>
              <pc:sldLayoutMk cId="2641638982" sldId="2147483658"/>
              <ac:spMk id="9" creationId="{C89E8855-5DEB-4935-A871-63C81A5C40B3}"/>
            </ac:spMkLst>
          </pc:spChg>
        </pc:sldLayoutChg>
      </pc:sldMasterChg>
      <pc:sldMasterChg chg="addSp modSp">
        <pc:chgData name="BJ Lowe" userId="87c0b285-10ae-48f9-bf6f-985461f26985" providerId="ADAL" clId="{763BFA34-7E4D-4F8D-BED6-47AF72F70ABD}" dt="2019-04-10T19:41:12.176" v="53"/>
        <pc:sldMasterMkLst>
          <pc:docMk/>
          <pc:sldMasterMk cId="2113970049" sldId="2147483662"/>
        </pc:sldMasterMkLst>
        <pc:spChg chg="add mod">
          <ac:chgData name="BJ Lowe" userId="87c0b285-10ae-48f9-bf6f-985461f26985" providerId="ADAL" clId="{763BFA34-7E4D-4F8D-BED6-47AF72F70ABD}" dt="2019-04-10T19:41:12.176" v="53"/>
          <ac:spMkLst>
            <pc:docMk/>
            <pc:sldMasterMk cId="2113970049" sldId="2147483662"/>
            <ac:spMk id="2" creationId="{934D9642-ECE0-4469-88B3-CF92194DE8DB}"/>
          </ac:spMkLst>
        </pc:spChg>
        <pc:spChg chg="add mod">
          <ac:chgData name="BJ Lowe" userId="87c0b285-10ae-48f9-bf6f-985461f26985" providerId="ADAL" clId="{763BFA34-7E4D-4F8D-BED6-47AF72F70ABD}" dt="2019-04-10T19:41:12.176" v="53"/>
          <ac:spMkLst>
            <pc:docMk/>
            <pc:sldMasterMk cId="2113970049" sldId="2147483662"/>
            <ac:spMk id="3" creationId="{E45BAE70-F14F-46A6-83B6-D421A7DDEE49}"/>
          </ac:spMkLst>
        </pc:spChg>
        <pc:spChg chg="add mod">
          <ac:chgData name="BJ Lowe" userId="87c0b285-10ae-48f9-bf6f-985461f26985" providerId="ADAL" clId="{763BFA34-7E4D-4F8D-BED6-47AF72F70ABD}" dt="2019-04-10T19:41:12.176" v="53"/>
          <ac:spMkLst>
            <pc:docMk/>
            <pc:sldMasterMk cId="2113970049" sldId="2147483662"/>
            <ac:spMk id="4" creationId="{5EB5C50A-B717-4D89-993F-4DA477D42AFA}"/>
          </ac:spMkLst>
        </pc:spChg>
        <pc:spChg chg="add mod">
          <ac:chgData name="BJ Lowe" userId="87c0b285-10ae-48f9-bf6f-985461f26985" providerId="ADAL" clId="{763BFA34-7E4D-4F8D-BED6-47AF72F70ABD}" dt="2019-04-10T19:41:12.176" v="53"/>
          <ac:spMkLst>
            <pc:docMk/>
            <pc:sldMasterMk cId="2113970049" sldId="2147483662"/>
            <ac:spMk id="5" creationId="{4D41E84E-BE2B-4E78-9FA9-F6B8D090BBD7}"/>
          </ac:spMkLst>
        </pc:spChg>
        <pc:spChg chg="add mod">
          <ac:chgData name="BJ Lowe" userId="87c0b285-10ae-48f9-bf6f-985461f26985" providerId="ADAL" clId="{763BFA34-7E4D-4F8D-BED6-47AF72F70ABD}" dt="2019-04-10T19:41:12.176" v="53"/>
          <ac:spMkLst>
            <pc:docMk/>
            <pc:sldMasterMk cId="2113970049" sldId="2147483662"/>
            <ac:spMk id="6" creationId="{019CEF89-D7D1-4A1D-95D0-0888AD99E5F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62C54E2-3CDE-E749-8BBB-FFBD521EF486}" type="datetimeFigureOut">
              <a:rPr lang="en-US"/>
              <a:pPr>
                <a:defRPr/>
              </a:pPr>
              <a:t>7/28/2021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2E9851C-9969-7144-8C9B-880649A9C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08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D617260-0B4C-CF41-9C3E-B9CD9A5034C2}" type="datetimeFigureOut">
              <a:rPr lang="en-US"/>
              <a:pPr>
                <a:defRPr/>
              </a:pPr>
              <a:t>7/28/2021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A4DB28B-ECCD-ED4C-9C99-436BEC88B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326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18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0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0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7D521-CC44-475E-967E-D65AB9672F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4342D2-47FE-488C-A26B-EF0A424F0F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4F068-93E8-40F6-992E-83635B4C7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3CED9-BB13-4246-AAF8-0A78B1D8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5D3B4-6D11-4D87-93D8-23A577B37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58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16E90-1EA9-4424-9720-77BA34803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0686D-C92B-40CC-8365-FCBC8BDC7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7B5B3-B28D-4F19-A371-C2F767E2A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3F4C1-C946-4F5B-ADCF-4B54E5318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999E9-11E3-499C-A361-53BF69902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39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FBA52-B935-4754-A342-B1FB20FB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633322-2269-4667-8D06-B8AAC0B58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B8C73-4899-4ACF-9747-C308E2C98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E0D82-316B-4AEB-BFDD-89F1C4A40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605FA-645C-4FB5-8F50-E80016645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99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969E0-DB44-43FF-84D8-21F1B038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9AD808-FCD2-4EA3-A008-BE3E19AF36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502A6E-5E6E-4052-9AB3-BAA54B0A0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F8D71-BABF-4A91-BCBC-35F2C68C8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CFD6FF-2A96-42E3-A9A5-27C4278CC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7DD098-70A7-4EAB-919E-D98583E20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35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35A39-3F20-4BA5-A5A2-EE2C53AB7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24CBE-30E4-4B5B-8920-86AF79FA8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7AE402-0483-46A2-988C-3C3722833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DD0D-B594-48D8-8800-88B0993E6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F7E4F7-6D51-4941-91B9-D703DF643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3537AF-349A-4625-88EC-536FD0C31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F520F1-86BC-4394-9C8C-0CC241122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D51B6A-D092-4878-9CA5-5A29FF032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97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4928F-99B5-4F05-877D-C6F8C4D03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972ACA-FFFE-4537-98CF-74D091ACA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812E9-C6E7-40EF-BC95-BA07E208B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13C83-520D-4051-9505-000B98336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12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CBA0D3-4340-4594-B842-66761D02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45B877-AB50-44CB-A6C4-9AB6CCD7F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EB100-158E-41EC-AE5C-946463969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08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D1DD2-A424-41A9-B45A-B29F93839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0B30D-75E3-40A8-8F04-731E6DA90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94B6F6-3F34-4DC3-9AE9-D209982862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31C9E-4868-4000-ABEA-CE90D8A86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D36F2-EBC8-4C22-915D-3447885DB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0B221-8BDA-4C6E-8E38-3CBB3FD84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16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81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D2B46-7BF8-4659-8FF8-FCA00CEDB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97A31E-1B0D-47BD-8CB3-BC4CCA2AAF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E6036B-6755-4896-9B29-CFD798712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7C9CED-22A0-48AA-A91B-B54B98ED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77018-5C30-4F32-85F8-2961290C3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03DB1E-6FBF-497A-A37E-F94049918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83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EB734-9B89-4946-AA01-E1D161B78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0CCDB9-A6ED-4FC5-AFDB-7C161F2D9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D1AF0-7CBA-4764-B688-4BF4CEDE0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2061D-2C32-496C-B630-0F3D75A6E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04700-2E47-488E-8C43-5A1D2365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14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2A4AFE-8034-4942-AC36-5A23DA5381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842F28-3DE0-4ED3-A79A-4D1984A2BC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86A56-4FE8-44A6-9155-F126929A5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34D9F-8324-452F-92B5-902CE9745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0B0CE-A046-4682-B35D-034BFF386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8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7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2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006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60DE48B-F4F8-4AAC-95AF-4A215BE2AAE7}"/>
              </a:ext>
            </a:extLst>
          </p:cNvPr>
          <p:cNvSpPr txBox="1"/>
          <p:nvPr userDrawn="1"/>
        </p:nvSpPr>
        <p:spPr>
          <a:xfrm>
            <a:off x="297872" y="4432080"/>
            <a:ext cx="22582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(Name of speaker)</a:t>
            </a:r>
          </a:p>
          <a:p>
            <a:r>
              <a:rPr lang="en-US" sz="1100" b="0" dirty="0"/>
              <a:t>(title of paper)</a:t>
            </a:r>
          </a:p>
        </p:txBody>
      </p:sp>
    </p:spTree>
    <p:extLst>
      <p:ext uri="{BB962C8B-B14F-4D97-AF65-F5344CB8AC3E}">
        <p14:creationId xmlns:p14="http://schemas.microsoft.com/office/powerpoint/2010/main" val="242013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9E8855-5DEB-4935-A871-63C81A5C40B3}"/>
              </a:ext>
            </a:extLst>
          </p:cNvPr>
          <p:cNvSpPr/>
          <p:nvPr userDrawn="1"/>
        </p:nvSpPr>
        <p:spPr>
          <a:xfrm>
            <a:off x="441960" y="4504105"/>
            <a:ext cx="3215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(Name of speaker)</a:t>
            </a:r>
          </a:p>
          <a:p>
            <a:r>
              <a:rPr lang="en-US" sz="1100" b="0" dirty="0"/>
              <a:t>(title of paper)</a:t>
            </a:r>
          </a:p>
        </p:txBody>
      </p:sp>
    </p:spTree>
    <p:extLst>
      <p:ext uri="{BB962C8B-B14F-4D97-AF65-F5344CB8AC3E}">
        <p14:creationId xmlns:p14="http://schemas.microsoft.com/office/powerpoint/2010/main" val="264163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3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4398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4D9642-ECE0-4469-88B3-CF92194DE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BAE70-F14F-46A6-83B6-D421A7DDE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5C50A-B717-4D89-993F-4DA477D42A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C68AA-EACA-41B5-97D1-37A3D4AF4E40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1E84E-BE2B-4E78-9FA9-F6B8D090B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CEF89-D7D1-4A1D-95D0-0888AD99E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D25ED1CE-8E50-43CB-9053-C18DF0D3FDA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080" y="435769"/>
            <a:ext cx="2529840" cy="10858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1AB2D677-C81B-438E-AA49-DDE75ED2AFF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792" y="85724"/>
            <a:ext cx="1493521" cy="60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11927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62b5721-140c-4730-814e-83c4a7e7aee1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9DCB5BD4B2AF40A8A4F5F89B024E25" ma:contentTypeVersion="13" ma:contentTypeDescription="Create a new document." ma:contentTypeScope="" ma:versionID="7d786ad83bf8c33a0f7e55d357aa5425">
  <xsd:schema xmlns:xsd="http://www.w3.org/2001/XMLSchema" xmlns:xs="http://www.w3.org/2001/XMLSchema" xmlns:p="http://schemas.microsoft.com/office/2006/metadata/properties" xmlns:ns2="03afae88-794b-466e-ac3d-73fa9eac87f8" xmlns:ns3="b62b5721-140c-4730-814e-83c4a7e7aee1" targetNamespace="http://schemas.microsoft.com/office/2006/metadata/properties" ma:root="true" ma:fieldsID="5b0a55e6742ec4132e48b1d16ee8af26" ns2:_="" ns3:_="">
    <xsd:import namespace="03afae88-794b-466e-ac3d-73fa9eac87f8"/>
    <xsd:import namespace="b62b5721-140c-4730-814e-83c4a7e7ae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afae88-794b-466e-ac3d-73fa9eac87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b5721-140c-4730-814e-83c4a7e7aee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F56B00-7802-4448-A41C-1214A65C8E01}">
  <ds:schemaRefs>
    <ds:schemaRef ds:uri="http://schemas.microsoft.com/office/2006/metadata/properties"/>
    <ds:schemaRef ds:uri="http://schemas.microsoft.com/office/infopath/2007/PartnerControls"/>
    <ds:schemaRef ds:uri="b62b5721-140c-4730-814e-83c4a7e7aee1"/>
  </ds:schemaRefs>
</ds:datastoreItem>
</file>

<file path=customXml/itemProps2.xml><?xml version="1.0" encoding="utf-8"?>
<ds:datastoreItem xmlns:ds="http://schemas.openxmlformats.org/officeDocument/2006/customXml" ds:itemID="{7BBD465B-7CCB-4EE5-B1D3-36D46ED89A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D603FD-9964-412F-9493-85915B88C2A7}"/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Custom Design</vt:lpstr>
      <vt:lpstr>1_Custom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Lazaro</dc:creator>
  <cp:lastModifiedBy>Ben Stroman</cp:lastModifiedBy>
  <cp:revision>37</cp:revision>
  <dcterms:created xsi:type="dcterms:W3CDTF">2012-08-14T03:12:07Z</dcterms:created>
  <dcterms:modified xsi:type="dcterms:W3CDTF">2021-07-28T15:32:58Z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Ids_UIVersion_512">
    <vt:lpwstr>4</vt:lpwstr>
  </property>
  <property fmtid="{D5CDD505-2E9C-101B-9397-08002B2CF9AE}" pid="3" name="ContentTypeId">
    <vt:lpwstr>0x010100B19DCB5BD4B2AF40A8A4F5F89B024E25</vt:lpwstr>
  </property>
  <property fmtid="{D5CDD505-2E9C-101B-9397-08002B2CF9AE}" pid="4" name="ComplianceAssetId">
    <vt:lpwstr/>
  </property>
</Properties>
</file>