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0" r:id="rId4"/>
    <p:sldMasterId id="2147483662" r:id="rId5"/>
  </p:sldMasterIdLst>
  <p:notesMasterIdLst>
    <p:notesMasterId r:id="rId8"/>
  </p:notesMasterIdLst>
  <p:handoutMasterIdLst>
    <p:handoutMasterId r:id="rId9"/>
  </p:handoutMasterIdLst>
  <p:sldIdLst>
    <p:sldId id="256" r:id="rId6"/>
    <p:sldId id="258" r:id="rId7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B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0"/>
    <p:restoredTop sz="94690"/>
  </p:normalViewPr>
  <p:slideViewPr>
    <p:cSldViewPr snapToGrid="0" snapToObjects="1">
      <p:cViewPr>
        <p:scale>
          <a:sx n="100" d="100"/>
          <a:sy n="100" d="100"/>
        </p:scale>
        <p:origin x="37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Stroman" userId="62139950-c30a-4abf-a841-6d26d2e30b90" providerId="ADAL" clId="{FACC5A36-E2B0-46A3-BB5A-CE7E75B8491F}"/>
    <pc:docChg chg="undo custSel modSld">
      <pc:chgData name="Ben Stroman" userId="62139950-c30a-4abf-a841-6d26d2e30b90" providerId="ADAL" clId="{FACC5A36-E2B0-46A3-BB5A-CE7E75B8491F}" dt="2021-08-24T17:18:08.425" v="594" actId="113"/>
      <pc:docMkLst>
        <pc:docMk/>
      </pc:docMkLst>
      <pc:sldChg chg="addSp modSp mod">
        <pc:chgData name="Ben Stroman" userId="62139950-c30a-4abf-a841-6d26d2e30b90" providerId="ADAL" clId="{FACC5A36-E2B0-46A3-BB5A-CE7E75B8491F}" dt="2021-08-24T17:18:08.425" v="594" actId="113"/>
        <pc:sldMkLst>
          <pc:docMk/>
          <pc:sldMk cId="0" sldId="256"/>
        </pc:sldMkLst>
        <pc:spChg chg="add mod">
          <ac:chgData name="Ben Stroman" userId="62139950-c30a-4abf-a841-6d26d2e30b90" providerId="ADAL" clId="{FACC5A36-E2B0-46A3-BB5A-CE7E75B8491F}" dt="2021-08-24T17:18:08.425" v="594" actId="113"/>
          <ac:spMkLst>
            <pc:docMk/>
            <pc:sldMk cId="0" sldId="256"/>
            <ac:spMk id="2" creationId="{F56059EC-0DA7-40D7-A0BD-B81B93F66F46}"/>
          </ac:spMkLst>
        </pc:spChg>
        <pc:picChg chg="mod">
          <ac:chgData name="Ben Stroman" userId="62139950-c30a-4abf-a841-6d26d2e30b90" providerId="ADAL" clId="{FACC5A36-E2B0-46A3-BB5A-CE7E75B8491F}" dt="2021-08-24T17:11:48.882" v="40" actId="14100"/>
          <ac:picMkLst>
            <pc:docMk/>
            <pc:sldMk cId="0" sldId="256"/>
            <ac:picMk id="4" creationId="{9C631035-5A66-4105-9933-95A200A8B46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62C54E2-3CDE-E749-8BBB-FFBD521EF486}" type="datetimeFigureOut">
              <a:rPr lang="en-US"/>
              <a:pPr>
                <a:defRPr/>
              </a:pPr>
              <a:t>8/24/2021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2E9851C-9969-7144-8C9B-880649A9C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08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617260-0B4C-CF41-9C3E-B9CD9A5034C2}" type="datetimeFigureOut">
              <a:rPr lang="en-US"/>
              <a:pPr>
                <a:defRPr/>
              </a:pPr>
              <a:t>8/24/2021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4DB28B-ECCD-ED4C-9C99-436BEC88B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326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0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0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D521-CC44-475E-967E-D65AB9672F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4342D2-47FE-488C-A26B-EF0A424F0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4F068-93E8-40F6-992E-83635B4C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3CED9-BB13-4246-AAF8-0A78B1D8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5D3B4-6D11-4D87-93D8-23A577B37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8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16E90-1EA9-4424-9720-77BA3480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0686D-C92B-40CC-8365-FCBC8BDC7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7B5B3-B28D-4F19-A371-C2F767E2A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3F4C1-C946-4F5B-ADCF-4B54E5318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999E9-11E3-499C-A361-53BF6990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39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FBA52-B935-4754-A342-B1FB20FB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33322-2269-4667-8D06-B8AAC0B58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B8C73-4899-4ACF-9747-C308E2C98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E0D82-316B-4AEB-BFDD-89F1C4A4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605FA-645C-4FB5-8F50-E80016645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99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69E0-DB44-43FF-84D8-21F1B038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AD808-FCD2-4EA3-A008-BE3E19AF3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502A6E-5E6E-4052-9AB3-BAA54B0A0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F8D71-BABF-4A91-BCBC-35F2C68C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FD6FF-2A96-42E3-A9A5-27C4278CC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7DD098-70A7-4EAB-919E-D98583E2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3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35A39-3F20-4BA5-A5A2-EE2C53AB7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24CBE-30E4-4B5B-8920-86AF79FA8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AE402-0483-46A2-988C-3C3722833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DD0D-B594-48D8-8800-88B0993E6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F7E4F7-6D51-4941-91B9-D703DF643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3537AF-349A-4625-88EC-536FD0C3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F520F1-86BC-4394-9C8C-0CC24112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51B6A-D092-4878-9CA5-5A29FF032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97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928F-99B5-4F05-877D-C6F8C4D03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72ACA-FFFE-4537-98CF-74D091ACA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812E9-C6E7-40EF-BC95-BA07E208B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13C83-520D-4051-9505-000B98336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12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CBA0D3-4340-4594-B842-66761D02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5B877-AB50-44CB-A6C4-9AB6CCD7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EB100-158E-41EC-AE5C-94646396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8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D1DD2-A424-41A9-B45A-B29F93839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0B30D-75E3-40A8-8F04-731E6DA90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4B6F6-3F34-4DC3-9AE9-D20998286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31C9E-4868-4000-ABEA-CE90D8A86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D36F2-EBC8-4C22-915D-3447885D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0B221-8BDA-4C6E-8E38-3CBB3FD84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16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8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D2B46-7BF8-4659-8FF8-FCA00CED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97A31E-1B0D-47BD-8CB3-BC4CCA2AA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E6036B-6755-4896-9B29-CFD798712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C9CED-22A0-48AA-A91B-B54B98ED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77018-5C30-4F32-85F8-2961290C3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3DB1E-6FBF-497A-A37E-F9404991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83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EB734-9B89-4946-AA01-E1D161B78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CCDB9-A6ED-4FC5-AFDB-7C161F2D9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D1AF0-7CBA-4764-B688-4BF4CEDE0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2061D-2C32-496C-B630-0F3D75A6E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04700-2E47-488E-8C43-5A1D2365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14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2A4AFE-8034-4942-AC36-5A23DA538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842F28-3DE0-4ED3-A79A-4D1984A2B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86A56-4FE8-44A6-9155-F126929A5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34D9F-8324-452F-92B5-902CE9745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0B0CE-A046-4682-B35D-034BFF38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8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2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0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60DE48B-F4F8-4AAC-95AF-4A215BE2AAE7}"/>
              </a:ext>
            </a:extLst>
          </p:cNvPr>
          <p:cNvSpPr txBox="1"/>
          <p:nvPr userDrawn="1"/>
        </p:nvSpPr>
        <p:spPr>
          <a:xfrm>
            <a:off x="297872" y="4432080"/>
            <a:ext cx="22582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42013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9E8855-5DEB-4935-A871-63C81A5C40B3}"/>
              </a:ext>
            </a:extLst>
          </p:cNvPr>
          <p:cNvSpPr/>
          <p:nvPr userDrawn="1"/>
        </p:nvSpPr>
        <p:spPr>
          <a:xfrm>
            <a:off x="441960" y="4504105"/>
            <a:ext cx="3215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64163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November 17-18,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3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398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4D9642-ECE0-4469-88B3-CF92194D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BAE70-F14F-46A6-83B6-D421A7DDE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5C50A-B717-4D89-993F-4DA477D42A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1E84E-BE2B-4E78-9FA9-F6B8D090B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November 17-18,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CEF89-D7D1-4A1D-95D0-0888AD99E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9C631035-5A66-4105-9933-95A200A8B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118" y="182783"/>
            <a:ext cx="3341764" cy="7291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6059EC-0DA7-40D7-A0BD-B81B93F66F46}"/>
              </a:ext>
            </a:extLst>
          </p:cNvPr>
          <p:cNvSpPr txBox="1"/>
          <p:nvPr/>
        </p:nvSpPr>
        <p:spPr>
          <a:xfrm>
            <a:off x="2901119" y="911895"/>
            <a:ext cx="3337560" cy="261610"/>
          </a:xfrm>
          <a:prstGeom prst="rect">
            <a:avLst/>
          </a:prstGeom>
          <a:solidFill>
            <a:schemeClr val="accent1">
              <a:lumMod val="50000"/>
              <a:alpha val="69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November 17-18,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51EFBE61-FB8F-416A-83B0-6D86DF6A1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883" y="175632"/>
            <a:ext cx="1520399" cy="33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1927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2b5721-140c-4730-814e-83c4a7e7aee1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9DCB5BD4B2AF40A8A4F5F89B024E25" ma:contentTypeVersion="13" ma:contentTypeDescription="Create a new document." ma:contentTypeScope="" ma:versionID="7d786ad83bf8c33a0f7e55d357aa5425">
  <xsd:schema xmlns:xsd="http://www.w3.org/2001/XMLSchema" xmlns:xs="http://www.w3.org/2001/XMLSchema" xmlns:p="http://schemas.microsoft.com/office/2006/metadata/properties" xmlns:ns2="03afae88-794b-466e-ac3d-73fa9eac87f8" xmlns:ns3="b62b5721-140c-4730-814e-83c4a7e7aee1" targetNamespace="http://schemas.microsoft.com/office/2006/metadata/properties" ma:root="true" ma:fieldsID="5b0a55e6742ec4132e48b1d16ee8af26" ns2:_="" ns3:_="">
    <xsd:import namespace="03afae88-794b-466e-ac3d-73fa9eac87f8"/>
    <xsd:import namespace="b62b5721-140c-4730-814e-83c4a7e7ae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fae88-794b-466e-ac3d-73fa9eac87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b5721-140c-4730-814e-83c4a7e7ae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F56B00-7802-4448-A41C-1214A65C8E01}">
  <ds:schemaRefs>
    <ds:schemaRef ds:uri="http://schemas.microsoft.com/office/2006/metadata/properties"/>
    <ds:schemaRef ds:uri="http://schemas.microsoft.com/office/infopath/2007/PartnerControls"/>
    <ds:schemaRef ds:uri="b62b5721-140c-4730-814e-83c4a7e7aee1"/>
  </ds:schemaRefs>
</ds:datastoreItem>
</file>

<file path=customXml/itemProps2.xml><?xml version="1.0" encoding="utf-8"?>
<ds:datastoreItem xmlns:ds="http://schemas.openxmlformats.org/officeDocument/2006/customXml" ds:itemID="{7BBD465B-7CCB-4EE5-B1D3-36D46ED89A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670F43-9568-47E2-A903-68D1C6DC3E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afae88-794b-466e-ac3d-73fa9eac87f8"/>
    <ds:schemaRef ds:uri="b62b5721-140c-4730-814e-83c4a7e7ae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</Words>
  <Application>Microsoft Office PowerPoint</Application>
  <PresentationFormat>On-screen Show (16:9)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Custom Design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Lazaro</dc:creator>
  <cp:lastModifiedBy>Ben Stroman</cp:lastModifiedBy>
  <cp:revision>40</cp:revision>
  <dcterms:created xsi:type="dcterms:W3CDTF">2012-08-14T03:12:07Z</dcterms:created>
  <dcterms:modified xsi:type="dcterms:W3CDTF">2021-08-24T17:18:12Z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512">
    <vt:lpwstr>4</vt:lpwstr>
  </property>
  <property fmtid="{D5CDD505-2E9C-101B-9397-08002B2CF9AE}" pid="3" name="ContentTypeId">
    <vt:lpwstr>0x010100B19DCB5BD4B2AF40A8A4F5F89B024E25</vt:lpwstr>
  </property>
  <property fmtid="{D5CDD505-2E9C-101B-9397-08002B2CF9AE}" pid="4" name="ComplianceAssetId">
    <vt:lpwstr/>
  </property>
</Properties>
</file>