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50" r:id="rId4"/>
    <p:sldMasterId id="2147483662" r:id="rId5"/>
  </p:sldMasterIdLst>
  <p:notesMasterIdLst>
    <p:notesMasterId r:id="rId8"/>
  </p:notesMasterIdLst>
  <p:handoutMasterIdLst>
    <p:handoutMasterId r:id="rId9"/>
  </p:handoutMasterIdLst>
  <p:sldIdLst>
    <p:sldId id="256" r:id="rId6"/>
    <p:sldId id="258" r:id="rId7"/>
  </p:sldIdLst>
  <p:sldSz cx="9144000" cy="5143500" type="screen16x9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BB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730"/>
    <p:restoredTop sz="94690"/>
  </p:normalViewPr>
  <p:slideViewPr>
    <p:cSldViewPr snapToGrid="0" snapToObjects="1">
      <p:cViewPr>
        <p:scale>
          <a:sx n="100" d="100"/>
          <a:sy n="100" d="100"/>
        </p:scale>
        <p:origin x="1051" y="67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en Stroman" userId="62139950-c30a-4abf-a841-6d26d2e30b90" providerId="ADAL" clId="{B1FA34CD-120D-4B7B-9C67-822136EE1322}"/>
    <pc:docChg chg="modSld">
      <pc:chgData name="Ben Stroman" userId="62139950-c30a-4abf-a841-6d26d2e30b90" providerId="ADAL" clId="{B1FA34CD-120D-4B7B-9C67-822136EE1322}" dt="2023-08-07T17:57:27.101" v="13" actId="1076"/>
      <pc:docMkLst>
        <pc:docMk/>
      </pc:docMkLst>
      <pc:sldChg chg="modSp mod">
        <pc:chgData name="Ben Stroman" userId="62139950-c30a-4abf-a841-6d26d2e30b90" providerId="ADAL" clId="{B1FA34CD-120D-4B7B-9C67-822136EE1322}" dt="2023-08-07T17:57:27.101" v="13" actId="1076"/>
        <pc:sldMkLst>
          <pc:docMk/>
          <pc:sldMk cId="0" sldId="256"/>
        </pc:sldMkLst>
        <pc:spChg chg="mod">
          <ac:chgData name="Ben Stroman" userId="62139950-c30a-4abf-a841-6d26d2e30b90" providerId="ADAL" clId="{B1FA34CD-120D-4B7B-9C67-822136EE1322}" dt="2023-08-07T17:56:47.726" v="11" actId="1076"/>
          <ac:spMkLst>
            <pc:docMk/>
            <pc:sldMk cId="0" sldId="256"/>
            <ac:spMk id="2" creationId="{F56059EC-0DA7-40D7-A0BD-B81B93F66F46}"/>
          </ac:spMkLst>
        </pc:spChg>
        <pc:picChg chg="mod">
          <ac:chgData name="Ben Stroman" userId="62139950-c30a-4abf-a841-6d26d2e30b90" providerId="ADAL" clId="{B1FA34CD-120D-4B7B-9C67-822136EE1322}" dt="2023-08-07T17:57:27.101" v="13" actId="1076"/>
          <ac:picMkLst>
            <pc:docMk/>
            <pc:sldMk cId="0" sldId="256"/>
            <ac:picMk id="4" creationId="{9C631035-5A66-4105-9933-95A200A8B463}"/>
          </ac:picMkLst>
        </pc:picChg>
      </pc:sldChg>
    </pc:docChg>
  </pc:docChgLst>
  <pc:docChgLst>
    <pc:chgData name="Ben Stroman" userId="62139950-c30a-4abf-a841-6d26d2e30b90" providerId="ADAL" clId="{FACC5A36-E2B0-46A3-BB5A-CE7E75B8491F}"/>
    <pc:docChg chg="undo custSel modSld">
      <pc:chgData name="Ben Stroman" userId="62139950-c30a-4abf-a841-6d26d2e30b90" providerId="ADAL" clId="{FACC5A36-E2B0-46A3-BB5A-CE7E75B8491F}" dt="2021-08-24T17:18:08.425" v="594" actId="113"/>
      <pc:docMkLst>
        <pc:docMk/>
      </pc:docMkLst>
      <pc:sldChg chg="addSp modSp mod">
        <pc:chgData name="Ben Stroman" userId="62139950-c30a-4abf-a841-6d26d2e30b90" providerId="ADAL" clId="{FACC5A36-E2B0-46A3-BB5A-CE7E75B8491F}" dt="2021-08-24T17:18:08.425" v="594" actId="113"/>
        <pc:sldMkLst>
          <pc:docMk/>
          <pc:sldMk cId="0" sldId="256"/>
        </pc:sldMkLst>
        <pc:spChg chg="add mod">
          <ac:chgData name="Ben Stroman" userId="62139950-c30a-4abf-a841-6d26d2e30b90" providerId="ADAL" clId="{FACC5A36-E2B0-46A3-BB5A-CE7E75B8491F}" dt="2021-08-24T17:18:08.425" v="594" actId="113"/>
          <ac:spMkLst>
            <pc:docMk/>
            <pc:sldMk cId="0" sldId="256"/>
            <ac:spMk id="2" creationId="{F56059EC-0DA7-40D7-A0BD-B81B93F66F46}"/>
          </ac:spMkLst>
        </pc:spChg>
        <pc:picChg chg="mod">
          <ac:chgData name="Ben Stroman" userId="62139950-c30a-4abf-a841-6d26d2e30b90" providerId="ADAL" clId="{FACC5A36-E2B0-46A3-BB5A-CE7E75B8491F}" dt="2021-08-24T17:11:48.882" v="40" actId="14100"/>
          <ac:picMkLst>
            <pc:docMk/>
            <pc:sldMk cId="0" sldId="256"/>
            <ac:picMk id="4" creationId="{9C631035-5A66-4105-9933-95A200A8B463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462C54E2-3CDE-E749-8BBB-FFBD521EF486}" type="datetimeFigureOut">
              <a:rPr lang="en-US"/>
              <a:pPr>
                <a:defRPr/>
              </a:pPr>
              <a:t>8/7/2023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82E9851C-9969-7144-8C9B-880649A9CB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20840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3D617260-0B4C-CF41-9C3E-B9CD9A5034C2}" type="datetimeFigureOut">
              <a:rPr lang="en-US"/>
              <a:pPr>
                <a:defRPr/>
              </a:pPr>
              <a:t>8/7/2023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AU" noProof="0"/>
              <a:t>Click to edit Master text styles</a:t>
            </a:r>
          </a:p>
          <a:p>
            <a:pPr lvl="1"/>
            <a:r>
              <a:rPr lang="en-AU" noProof="0"/>
              <a:t>Second level</a:t>
            </a:r>
          </a:p>
          <a:p>
            <a:pPr lvl="2"/>
            <a:r>
              <a:rPr lang="en-AU" noProof="0"/>
              <a:t>Third level</a:t>
            </a:r>
          </a:p>
          <a:p>
            <a:pPr lvl="3"/>
            <a:r>
              <a:rPr lang="en-AU" noProof="0"/>
              <a:t>Fourth level</a:t>
            </a:r>
          </a:p>
          <a:p>
            <a:pPr lvl="4"/>
            <a:r>
              <a:rPr lang="en-AU" noProof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FA4DB28B-ECCD-ED4C-9C99-436BEC88B7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13264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r>
              <a:rPr lang="en-US"/>
              <a:t>November 17-18,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C01C614E-DD9F-CC46-B989-55E2092627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5187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r>
              <a:rPr lang="en-US"/>
              <a:t>November 17-18,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C01C614E-DD9F-CC46-B989-55E2092627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2072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r>
              <a:rPr lang="en-US"/>
              <a:t>November 17-18,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C01C614E-DD9F-CC46-B989-55E2092627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3205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D7D521-CC44-475E-967E-D65AB9672F8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4342D2-47FE-488C-A26B-EF0A424F0F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D4F068-93E8-40F6-992E-83635B4C7C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43CED9-BB13-4246-AAF8-0A78B1D889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November 17-18, 2021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25D3B4-6D11-4D87-93D8-23A577B37D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21C15-0879-4CF0-8464-7E1A0B16D5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7585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A16E90-1EA9-4424-9720-77BA348037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30686D-C92B-40CC-8365-FCBC8BDC70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E7B5B3-B28D-4F19-A371-C2F767E2AC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63F4C1-C946-4F5B-ADCF-4B54E53183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November 17-18, 2021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2999E9-11E3-499C-A361-53BF699026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21C15-0879-4CF0-8464-7E1A0B16D5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1390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0FBA52-B935-4754-A342-B1FB20FB5B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633322-2269-4667-8D06-B8AAC0B581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4B8C73-4899-4ACF-9747-C308E2C983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0E0D82-316B-4AEB-BFDD-89F1C4A40A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November 17-18, 2021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2605FA-645C-4FB5-8F50-E80016645E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21C15-0879-4CF0-8464-7E1A0B16D5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6993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7969E0-DB44-43FF-84D8-21F1B03897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9AD808-FCD2-4EA3-A008-BE3E19AF36A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8502A6E-5E6E-4052-9AB3-BAA54B0A0A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8F8D71-BABF-4A91-BCBC-35F2C68C8C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CFD6FF-2A96-42E3-A9A5-27C4278CC4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November 17-18, 2021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7DD098-70A7-4EAB-919E-D98583E20E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21C15-0879-4CF0-8464-7E1A0B16D5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2351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135A39-3F20-4BA5-A5A2-EE2C53AB71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524CBE-30E4-4B5B-8920-86AF79FA84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77AE402-0483-46A2-988C-3C3722833D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A7BDD0D-B594-48D8-8800-88B0993E63F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3F7E4F7-6D51-4941-91B9-D703DF643E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73537AF-349A-4625-88EC-536FD0C314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F520F1-86BC-4394-9C8C-0CC241122D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November 17-18, 2021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8D51B6A-D092-4878-9CA5-5A29FF032B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21C15-0879-4CF0-8464-7E1A0B16D5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7975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D4928F-99B5-4F05-877D-C6F8C4D039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4972ACA-FFFE-4537-98CF-74D091ACAD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7C812E9-C6E7-40EF-BC95-BA07E208B8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November 17-18, 2021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D513C83-520D-4051-9505-000B983363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21C15-0879-4CF0-8464-7E1A0B16D5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5120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2CBA0D3-4340-4594-B842-66761D0274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145B877-AB50-44CB-A6C4-9AB6CCD7FE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November 17-18, 2021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FEB100-158E-41EC-AE5C-946463969A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21C15-0879-4CF0-8464-7E1A0B16D5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30810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0D1DD2-A424-41A9-B45A-B29F938397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60B30D-75E3-40A8-8F04-731E6DA905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94B6F6-3F34-4DC3-9AE9-D209982862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D31C9E-4868-4000-ABEA-CE90D8A86B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2D36F2-EBC8-4C22-915D-3447885DBA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November 17-18, 2021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A0B221-8BDA-4C6E-8E38-3CBB3FD845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21C15-0879-4CF0-8464-7E1A0B16D5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216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r>
              <a:rPr lang="en-US"/>
              <a:t>November 17-18,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C01C614E-DD9F-CC46-B989-55E2092627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97811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2D2B46-7BF8-4659-8FF8-FCA00CEDB1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397A31E-1B0D-47BD-8CB3-BC4CCA2AAF2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7E6036B-6755-4896-9B29-CFD798712F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7C9CED-22A0-48AA-A91B-B54B98EDB4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377018-5C30-4F32-85F8-2961290C35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November 17-18, 2021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03DB1E-6FBF-497A-A37E-F94049918B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21C15-0879-4CF0-8464-7E1A0B16D5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3833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5EB734-9B89-4946-AA01-E1D161B789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40CCDB9-A6ED-4FC5-AFDB-7C161F2D99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BD1AF0-7CBA-4764-B688-4BF4CEDE03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42061D-2C32-496C-B630-0F3D75A6E7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November 17-18, 2021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C04700-2E47-488E-8C43-5A1D2365E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21C15-0879-4CF0-8464-7E1A0B16D5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0147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32A4AFE-8034-4942-AC36-5A23DA53814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4842F28-3DE0-4ED3-A79A-4D1984A2BC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B86A56-4FE8-44A6-9155-F126929A5C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F34D9F-8324-452F-92B5-902CE9745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November 17-18, 2021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60B0CE-A046-4682-B35D-034BFF386F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21C15-0879-4CF0-8464-7E1A0B16D5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8804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r>
              <a:rPr lang="en-US"/>
              <a:t>November 17-18,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C01C614E-DD9F-CC46-B989-55E2092627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1878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r>
              <a:rPr lang="en-US"/>
              <a:t>November 17-18, 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C01C614E-DD9F-CC46-B989-55E2092627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6714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r>
              <a:rPr lang="en-US"/>
              <a:t>November 17-18, 2021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C01C614E-DD9F-CC46-B989-55E2092627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2225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r>
              <a:rPr lang="en-US"/>
              <a:t>November 17-18, 2021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C01C614E-DD9F-CC46-B989-55E2092627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90061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060DE48B-F4F8-4AAC-95AF-4A215BE2AAE7}"/>
              </a:ext>
            </a:extLst>
          </p:cNvPr>
          <p:cNvSpPr txBox="1"/>
          <p:nvPr userDrawn="1"/>
        </p:nvSpPr>
        <p:spPr>
          <a:xfrm>
            <a:off x="297872" y="4432080"/>
            <a:ext cx="225829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(Name of speaker)</a:t>
            </a:r>
          </a:p>
          <a:p>
            <a:r>
              <a:rPr lang="en-US" sz="1100" b="0" dirty="0"/>
              <a:t>(title of paper)</a:t>
            </a:r>
          </a:p>
        </p:txBody>
      </p:sp>
    </p:spTree>
    <p:extLst>
      <p:ext uri="{BB962C8B-B14F-4D97-AF65-F5344CB8AC3E}">
        <p14:creationId xmlns:p14="http://schemas.microsoft.com/office/powerpoint/2010/main" val="24201384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89E8855-5DEB-4935-A871-63C81A5C40B3}"/>
              </a:ext>
            </a:extLst>
          </p:cNvPr>
          <p:cNvSpPr/>
          <p:nvPr userDrawn="1"/>
        </p:nvSpPr>
        <p:spPr>
          <a:xfrm>
            <a:off x="441960" y="4504105"/>
            <a:ext cx="321564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b="1" dirty="0"/>
              <a:t>(Name of speaker)</a:t>
            </a:r>
          </a:p>
          <a:p>
            <a:r>
              <a:rPr lang="en-US" sz="1100" b="0" dirty="0"/>
              <a:t>(title of paper)</a:t>
            </a:r>
          </a:p>
        </p:txBody>
      </p:sp>
    </p:spTree>
    <p:extLst>
      <p:ext uri="{BB962C8B-B14F-4D97-AF65-F5344CB8AC3E}">
        <p14:creationId xmlns:p14="http://schemas.microsoft.com/office/powerpoint/2010/main" val="26416389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r>
              <a:rPr lang="en-US"/>
              <a:t>November 17-18, 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C01C614E-DD9F-CC46-B989-55E2092627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938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54398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34D9642-ECE0-4469-88B3-CF92194DE8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5BAE70-F14F-46A6-83B6-D421A7DDEE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B5C50A-B717-4D89-993F-4DA477D42AF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41E84E-BE2B-4E78-9FA9-F6B8D090BB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November 17-18, 2021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9CEF89-D7D1-4A1D-95D0-0888AD99E5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121C15-0879-4CF0-8464-7E1A0B16D5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970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close up of a sign&#10;&#10;Description automatically generated">
            <a:extLst>
              <a:ext uri="{FF2B5EF4-FFF2-40B4-BE49-F238E27FC236}">
                <a16:creationId xmlns:a16="http://schemas.microsoft.com/office/drawing/2014/main" id="{9C631035-5A66-4105-9933-95A200A8B4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5322" y="1379123"/>
            <a:ext cx="3341764" cy="72911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56059EC-0DA7-40D7-A0BD-B81B93F66F46}"/>
              </a:ext>
            </a:extLst>
          </p:cNvPr>
          <p:cNvSpPr txBox="1"/>
          <p:nvPr/>
        </p:nvSpPr>
        <p:spPr>
          <a:xfrm>
            <a:off x="2905322" y="2108235"/>
            <a:ext cx="3337560" cy="261610"/>
          </a:xfrm>
          <a:prstGeom prst="rect">
            <a:avLst/>
          </a:prstGeom>
          <a:solidFill>
            <a:schemeClr val="accent1">
              <a:lumMod val="50000"/>
              <a:alpha val="69000"/>
            </a:schemeClr>
          </a:solidFill>
          <a:ln w="12700">
            <a:solidFill>
              <a:schemeClr val="bg2">
                <a:lumMod val="2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bg1"/>
                </a:solidFill>
              </a:rPr>
              <a:t>November 8-9, 2023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 up of a sign&#10;&#10;Description automatically generated">
            <a:extLst>
              <a:ext uri="{FF2B5EF4-FFF2-40B4-BE49-F238E27FC236}">
                <a16:creationId xmlns:a16="http://schemas.microsoft.com/office/drawing/2014/main" id="{51EFBE61-FB8F-416A-83B0-6D86DF6A16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3883" y="175632"/>
            <a:ext cx="1520399" cy="331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7119279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b62b5721-140c-4730-814e-83c4a7e7aee1">
      <UserInfo>
        <DisplayName/>
        <AccountId xsi:nil="true"/>
        <AccountType/>
      </UserInfo>
    </SharedWithUsers>
    <TaxCatchAll xmlns="b62b5721-140c-4730-814e-83c4a7e7aee1" xsi:nil="true"/>
    <lcf76f155ced4ddcb4097134ff3c332f xmlns="03afae88-794b-466e-ac3d-73fa9eac87f8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19DCB5BD4B2AF40A8A4F5F89B024E25" ma:contentTypeVersion="17" ma:contentTypeDescription="Create a new document." ma:contentTypeScope="" ma:versionID="ad5b93e17d42681cb1bb7bbba3ba8db8">
  <xsd:schema xmlns:xsd="http://www.w3.org/2001/XMLSchema" xmlns:xs="http://www.w3.org/2001/XMLSchema" xmlns:p="http://schemas.microsoft.com/office/2006/metadata/properties" xmlns:ns2="03afae88-794b-466e-ac3d-73fa9eac87f8" xmlns:ns3="b62b5721-140c-4730-814e-83c4a7e7aee1" targetNamespace="http://schemas.microsoft.com/office/2006/metadata/properties" ma:root="true" ma:fieldsID="cd2e4212d26899986a0078f5bd4866e2" ns2:_="" ns3:_="">
    <xsd:import namespace="03afae88-794b-466e-ac3d-73fa9eac87f8"/>
    <xsd:import namespace="b62b5721-140c-4730-814e-83c4a7e7aee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3afae88-794b-466e-ac3d-73fa9eac87f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2841f29a-1c03-4769-a46d-2697ec72bdf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62b5721-140c-4730-814e-83c4a7e7aee1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b86960ce-b79a-4030-934f-b95ea20c70c8}" ma:internalName="TaxCatchAll" ma:showField="CatchAllData" ma:web="b62b5721-140c-4730-814e-83c4a7e7aee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BBD465B-7CCB-4EE5-B1D3-36D46ED89AC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8F56B00-7802-4448-A41C-1214A65C8E01}">
  <ds:schemaRefs>
    <ds:schemaRef ds:uri="http://schemas.microsoft.com/office/2006/metadata/properties"/>
    <ds:schemaRef ds:uri="http://schemas.microsoft.com/office/infopath/2007/PartnerControls"/>
    <ds:schemaRef ds:uri="b62b5721-140c-4730-814e-83c4a7e7aee1"/>
    <ds:schemaRef ds:uri="03afae88-794b-466e-ac3d-73fa9eac87f8"/>
  </ds:schemaRefs>
</ds:datastoreItem>
</file>

<file path=customXml/itemProps3.xml><?xml version="1.0" encoding="utf-8"?>
<ds:datastoreItem xmlns:ds="http://schemas.openxmlformats.org/officeDocument/2006/customXml" ds:itemID="{F0677812-B7A9-4F96-AA8F-7D87DF43C6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3afae88-794b-466e-ac3d-73fa9eac87f8"/>
    <ds:schemaRef ds:uri="b62b5721-140c-4730-814e-83c4a7e7aee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227</TotalTime>
  <Words>4</Words>
  <Application>Microsoft Office PowerPoint</Application>
  <PresentationFormat>On-screen Show (16:9)</PresentationFormat>
  <Paragraphs>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Custom Design</vt:lpstr>
      <vt:lpstr>1_Custom Design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Ben Lazaro</dc:creator>
  <cp:lastModifiedBy>Ben Stroman</cp:lastModifiedBy>
  <cp:revision>40</cp:revision>
  <dcterms:created xsi:type="dcterms:W3CDTF">2012-08-14T03:12:07Z</dcterms:created>
  <dcterms:modified xsi:type="dcterms:W3CDTF">2023-08-07T17:57:47Z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uthorIds_UIVersion_512">
    <vt:lpwstr>4</vt:lpwstr>
  </property>
  <property fmtid="{D5CDD505-2E9C-101B-9397-08002B2CF9AE}" pid="3" name="ContentTypeId">
    <vt:lpwstr>0x010100B19DCB5BD4B2AF40A8A4F5F89B024E25</vt:lpwstr>
  </property>
  <property fmtid="{D5CDD505-2E9C-101B-9397-08002B2CF9AE}" pid="4" name="ComplianceAssetId">
    <vt:lpwstr/>
  </property>
  <property fmtid="{D5CDD505-2E9C-101B-9397-08002B2CF9AE}" pid="5" name="MediaServiceImageTags">
    <vt:lpwstr/>
  </property>
</Properties>
</file>